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2"/>
  </p:notesMasterIdLst>
  <p:sldIdLst>
    <p:sldId id="256" r:id="rId2"/>
    <p:sldId id="263" r:id="rId3"/>
    <p:sldId id="309" r:id="rId4"/>
    <p:sldId id="257" r:id="rId5"/>
    <p:sldId id="264" r:id="rId6"/>
    <p:sldId id="265" r:id="rId7"/>
    <p:sldId id="266" r:id="rId8"/>
    <p:sldId id="277" r:id="rId9"/>
    <p:sldId id="273" r:id="rId10"/>
    <p:sldId id="276" r:id="rId11"/>
    <p:sldId id="258" r:id="rId12"/>
    <p:sldId id="267" r:id="rId13"/>
    <p:sldId id="271" r:id="rId14"/>
    <p:sldId id="272" r:id="rId15"/>
    <p:sldId id="313" r:id="rId16"/>
    <p:sldId id="268" r:id="rId17"/>
    <p:sldId id="270" r:id="rId18"/>
    <p:sldId id="314" r:id="rId19"/>
    <p:sldId id="269" r:id="rId20"/>
    <p:sldId id="274" r:id="rId21"/>
    <p:sldId id="275" r:id="rId22"/>
    <p:sldId id="278" r:id="rId23"/>
    <p:sldId id="312" r:id="rId24"/>
    <p:sldId id="308" r:id="rId25"/>
    <p:sldId id="281" r:id="rId26"/>
    <p:sldId id="311" r:id="rId27"/>
    <p:sldId id="306" r:id="rId28"/>
    <p:sldId id="307" r:id="rId29"/>
    <p:sldId id="279" r:id="rId30"/>
    <p:sldId id="280" r:id="rId31"/>
    <p:sldId id="284" r:id="rId32"/>
    <p:sldId id="259" r:id="rId33"/>
    <p:sldId id="283" r:id="rId34"/>
    <p:sldId id="285" r:id="rId35"/>
    <p:sldId id="286" r:id="rId36"/>
    <p:sldId id="287" r:id="rId37"/>
    <p:sldId id="310" r:id="rId38"/>
    <p:sldId id="288" r:id="rId39"/>
    <p:sldId id="289" r:id="rId40"/>
    <p:sldId id="290" r:id="rId41"/>
    <p:sldId id="291" r:id="rId42"/>
    <p:sldId id="292" r:id="rId43"/>
    <p:sldId id="282" r:id="rId44"/>
    <p:sldId id="293" r:id="rId45"/>
    <p:sldId id="294" r:id="rId46"/>
    <p:sldId id="297" r:id="rId47"/>
    <p:sldId id="260" r:id="rId48"/>
    <p:sldId id="295" r:id="rId49"/>
    <p:sldId id="298" r:id="rId50"/>
    <p:sldId id="299" r:id="rId51"/>
    <p:sldId id="315" r:id="rId52"/>
    <p:sldId id="316" r:id="rId53"/>
    <p:sldId id="300" r:id="rId54"/>
    <p:sldId id="301" r:id="rId55"/>
    <p:sldId id="302" r:id="rId56"/>
    <p:sldId id="296" r:id="rId57"/>
    <p:sldId id="303" r:id="rId58"/>
    <p:sldId id="304" r:id="rId59"/>
    <p:sldId id="305" r:id="rId60"/>
    <p:sldId id="31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5" autoAdjust="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EE919-8975-4B9A-91D5-408693D8AE97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9440D-F5AE-4AB6-8FC7-452FE4B45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318F098D-D3BD-4DD1-8E2A-93F8DAA7E14B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D1C5E14-1360-4EF1-9C86-2494EB5EE1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057400"/>
            <a:ext cx="8305800" cy="4267200"/>
          </a:xfrm>
        </p:spPr>
        <p:txBody>
          <a:bodyPr/>
          <a:lstStyle/>
          <a:p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Fall Festival</a:t>
            </a:r>
          </a:p>
          <a:p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Drive 4 Ur Community</a:t>
            </a:r>
          </a:p>
          <a:p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Pinewood Derby</a:t>
            </a:r>
          </a:p>
          <a:p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 Show </a:t>
            </a:r>
          </a:p>
          <a:p>
            <a:r>
              <a:rPr lang="en-US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Carnival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1"/>
            <a:ext cx="7772400" cy="1676399"/>
          </a:xfr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2014</a:t>
            </a:r>
            <a:r>
              <a:rPr lang="en-US" dirty="0" smtClean="0"/>
              <a:t> -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MCS Fall Festival</a:t>
            </a:r>
            <a:endParaRPr lang="en-US" dirty="0"/>
          </a:p>
        </p:txBody>
      </p:sp>
      <p:pic>
        <p:nvPicPr>
          <p:cNvPr id="5" name="MCS Fall Festiv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36" y="2016095"/>
            <a:ext cx="5027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0"/>
    </mc:Choice>
    <mc:Fallback xmlns="">
      <p:transition spd="slow" advTm="73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Pinewood Derby Volunteers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6" y="1501919"/>
            <a:ext cx="7281949" cy="4530436"/>
          </a:xfrm>
        </p:spPr>
      </p:pic>
    </p:spTree>
    <p:extLst>
      <p:ext uri="{BB962C8B-B14F-4D97-AF65-F5344CB8AC3E}">
        <p14:creationId xmlns:p14="http://schemas.microsoft.com/office/powerpoint/2010/main" val="19155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4"/>
    </mc:Choice>
    <mc:Fallback xmlns="">
      <p:transition spd="slow" advTm="591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/>
              <a:t>		Pinewood Derby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514600"/>
            <a:ext cx="4114800" cy="4038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14600"/>
            <a:ext cx="4495799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447800"/>
            <a:ext cx="78645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Tow-mater &amp; Lightning McQueen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8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"/>
    </mc:Choice>
    <mc:Fallback xmlns="">
      <p:transition spd="slow" advTm="40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Pinewood Derby Competition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4114800" cy="3657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590800"/>
            <a:ext cx="4114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"/>
    </mc:Choice>
    <mc:Fallback xmlns="">
      <p:transition spd="slow" advTm="343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91550" cy="10668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Pinewood Derby racers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17729" cy="4937125"/>
          </a:xfrm>
        </p:spPr>
      </p:pic>
    </p:spTree>
    <p:extLst>
      <p:ext uri="{BB962C8B-B14F-4D97-AF65-F5344CB8AC3E}">
        <p14:creationId xmlns:p14="http://schemas.microsoft.com/office/powerpoint/2010/main" val="9112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"/>
    </mc:Choice>
    <mc:Fallback xmlns="">
      <p:transition spd="slow" advTm="445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            Pinewood Derby Race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286073" cy="47827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65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"/>
    </mc:Choice>
    <mc:Fallback xmlns="">
      <p:transition spd="slow" advTm="429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   Get Ready  Get Set   Get 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" y="1298575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31745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4"/>
    </mc:Choice>
    <mc:Fallback xmlns="">
      <p:transition spd="slow" advTm="508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3762375" cy="10668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Pinewood Race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057400"/>
            <a:ext cx="4114800" cy="4178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85800"/>
            <a:ext cx="4419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7"/>
    </mc:Choice>
    <mc:Fallback xmlns="">
      <p:transition spd="slow" advTm="445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9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Pinewood Derby Fans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1" y="1501919"/>
            <a:ext cx="6791498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"/>
    </mc:Choice>
    <mc:Fallback xmlns="">
      <p:transition spd="slow" advTm="54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Race Fans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92" y="1298575"/>
            <a:ext cx="3291416" cy="4937125"/>
          </a:xfrm>
        </p:spPr>
      </p:pic>
    </p:spTree>
    <p:extLst>
      <p:ext uri="{BB962C8B-B14F-4D97-AF65-F5344CB8AC3E}">
        <p14:creationId xmlns:p14="http://schemas.microsoft.com/office/powerpoint/2010/main" val="6229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"/>
    </mc:Choice>
    <mc:Fallback xmlns="">
      <p:transition spd="slow" advTm="482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914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Pinewood Derby Fans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7" y="1501919"/>
            <a:ext cx="7535487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5"/>
    </mc:Choice>
    <mc:Fallback xmlns="">
      <p:transition spd="slow" advTm="54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dirty="0" smtClean="0"/>
              <a:t>Saturday, September  20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       5AM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93" y="1981200"/>
            <a:ext cx="6525308" cy="42545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6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"/>
    </mc:Choice>
    <mc:Fallback xmlns="">
      <p:transition spd="slow" advTm="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Pinewood Derby Tech’s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3962400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52" y="1981200"/>
            <a:ext cx="4038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"/>
    </mc:Choice>
    <mc:Fallback xmlns="">
      <p:transition spd="slow" advTm="415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Derby Announcer – Scott Saunders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3886201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55" y="1828799"/>
            <a:ext cx="3490245" cy="44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2"/>
    </mc:Choice>
    <mc:Fallback xmlns="">
      <p:transition spd="slow" advTm="541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Pinewood Derby Awards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6629400" cy="3949700"/>
          </a:xfrm>
        </p:spPr>
      </p:pic>
    </p:spTree>
    <p:extLst>
      <p:ext uri="{BB962C8B-B14F-4D97-AF65-F5344CB8AC3E}">
        <p14:creationId xmlns:p14="http://schemas.microsoft.com/office/powerpoint/2010/main" val="297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"/>
    </mc:Choice>
    <mc:Fallback xmlns="">
      <p:transition spd="slow" advTm="434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Awards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22" y="1859366"/>
            <a:ext cx="3890356" cy="38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Trophies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82" y="1501919"/>
            <a:ext cx="3616036" cy="4530436"/>
          </a:xfrm>
        </p:spPr>
      </p:pic>
    </p:spTree>
    <p:extLst>
      <p:ext uri="{BB962C8B-B14F-4D97-AF65-F5344CB8AC3E}">
        <p14:creationId xmlns:p14="http://schemas.microsoft.com/office/powerpoint/2010/main" val="37393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"/>
    </mc:Choice>
    <mc:Fallback xmlns="">
      <p:transition spd="slow" advTm="40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Trophies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18" y="1562186"/>
            <a:ext cx="3699164" cy="4409902"/>
          </a:xfrm>
        </p:spPr>
      </p:pic>
    </p:spTree>
    <p:extLst>
      <p:ext uri="{BB962C8B-B14F-4D97-AF65-F5344CB8AC3E}">
        <p14:creationId xmlns:p14="http://schemas.microsoft.com/office/powerpoint/2010/main" val="4116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"/>
    </mc:Choice>
    <mc:Fallback xmlns="">
      <p:transition spd="slow" advTm="473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Awards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" y="1298575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38540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"/>
    </mc:Choice>
    <mc:Fallback xmlns="">
      <p:transition spd="slow" advTm="394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 Festival Volunteers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4" y="1503997"/>
            <a:ext cx="6089073" cy="4526280"/>
          </a:xfrm>
        </p:spPr>
      </p:pic>
    </p:spTree>
    <p:extLst>
      <p:ext uri="{BB962C8B-B14F-4D97-AF65-F5344CB8AC3E}">
        <p14:creationId xmlns:p14="http://schemas.microsoft.com/office/powerpoint/2010/main" val="1540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	      Festival bag filling day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4" y="1298575"/>
            <a:ext cx="6582833" cy="4937125"/>
          </a:xfrm>
        </p:spPr>
      </p:pic>
      <p:sp>
        <p:nvSpPr>
          <p:cNvPr id="5" name="Rectangle 4"/>
          <p:cNvSpPr/>
          <p:nvPr/>
        </p:nvSpPr>
        <p:spPr>
          <a:xfrm rot="21225984">
            <a:off x="69678" y="603764"/>
            <a:ext cx="148566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 Drive one bags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367330">
            <a:off x="6865226" y="421719"/>
            <a:ext cx="19279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 Car Show bags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1219200"/>
            <a:ext cx="28955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 pinewood derby bags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753962"/>
            <a:ext cx="8153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That’s a lot of bags!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7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"/>
    </mc:Choice>
    <mc:Fallback xmlns="">
      <p:transition spd="slow" advTm="38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Pancake Breakfast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03500"/>
            <a:ext cx="3632664" cy="3568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67000"/>
            <a:ext cx="3581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"/>
    </mc:Choice>
    <mc:Fallback xmlns="">
      <p:transition spd="slow" advTm="438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     Drive 4 Ur Community 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" y="1499841"/>
            <a:ext cx="4015047" cy="453459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"/>
    </mc:Choice>
    <mc:Fallback xmlns="">
      <p:transition spd="slow" advTm="360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Pancake Breakfast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09800"/>
            <a:ext cx="4571590" cy="4025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799"/>
            <a:ext cx="3810000" cy="39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37452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"/>
    </mc:Choice>
    <mc:Fallback xmlns="">
      <p:transition spd="slow" advTm="460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Car Show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52600"/>
            <a:ext cx="3124200" cy="4708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5029200" cy="46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"/>
    </mc:Choice>
    <mc:Fallback xmlns="">
      <p:transition spd="slow" advTm="416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Twins from Bellville brought their pink jeep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21654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"/>
    </mc:Choice>
    <mc:Fallback xmlns="">
      <p:transition spd="slow" advTm="397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			MCS Alumni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29131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"/>
    </mc:Choice>
    <mc:Fallback xmlns="">
      <p:transition spd="slow" advTm="424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Mayberry Car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506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3"/>
    </mc:Choice>
    <mc:Fallback xmlns="">
      <p:transition spd="slow" advTm="450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Mayberry Car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37197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"/>
    </mc:Choice>
    <mc:Fallback xmlns="">
      <p:transition spd="slow" advTm="386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    Student with Barney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" y="1298575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457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"/>
    </mc:Choice>
    <mc:Fallback xmlns="">
      <p:transition spd="slow" advTm="425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Soap Box Derby Display by Brian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16472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"/>
    </mc:Choice>
    <mc:Fallback xmlns="">
      <p:transition spd="slow" advTm="426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The kids had fun looking at the Fire Truck!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16159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"/>
    </mc:Choice>
    <mc:Fallback xmlns="">
      <p:transition spd="slow" advTm="49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   Drive 4 Ur Community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1" y="1506075"/>
            <a:ext cx="6791498" cy="4522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2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"/>
    </mc:Choice>
    <mc:Fallback xmlns="">
      <p:transition spd="slow"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Corn Hole between students and Car show participants.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5721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"/>
    </mc:Choice>
    <mc:Fallback xmlns="">
      <p:transition spd="slow" advTm="4742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Starting the Ice Cream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24850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"/>
    </mc:Choice>
    <mc:Fallback xmlns="">
      <p:transition spd="slow" advTm="467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990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 Ice Cream &amp; Apple Dumplings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799"/>
            <a:ext cx="7315200" cy="4343401"/>
          </a:xfrm>
        </p:spPr>
      </p:pic>
      <p:sp>
        <p:nvSpPr>
          <p:cNvPr id="3" name="Rectangle 2"/>
          <p:cNvSpPr/>
          <p:nvPr/>
        </p:nvSpPr>
        <p:spPr>
          <a:xfrm>
            <a:off x="76200" y="5791200"/>
            <a:ext cx="8534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A big hit!     </a:t>
            </a:r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1447801"/>
            <a:ext cx="2819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239 </a:t>
            </a:r>
            <a:r>
              <a:rPr lang="en-US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dumplings sold 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3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"/>
    </mc:Choice>
    <mc:Fallback xmlns="">
      <p:transition spd="slow" advTm="496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Food Tent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22677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"/>
    </mc:Choice>
    <mc:Fallback xmlns="">
      <p:transition spd="slow" advTm="417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Lunch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3091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Taking Orders for Lunch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17111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"/>
    </mc:Choice>
    <mc:Fallback xmlns="">
      <p:transition spd="slow" advTm="417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Carnival Tickets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39901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"/>
    </mc:Choice>
    <mc:Fallback xmlns="">
      <p:transition spd="slow" advTm="388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Games &amp; Fun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7" y="1501919"/>
            <a:ext cx="6803967" cy="4530436"/>
          </a:xfrm>
        </p:spPr>
      </p:pic>
    </p:spTree>
    <p:extLst>
      <p:ext uri="{BB962C8B-B14F-4D97-AF65-F5344CB8AC3E}">
        <p14:creationId xmlns:p14="http://schemas.microsoft.com/office/powerpoint/2010/main" val="13576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9"/>
    </mc:Choice>
    <mc:Fallback xmlns="">
      <p:transition spd="slow" advTm="410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Lots of Games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7" y="2057400"/>
            <a:ext cx="3632664" cy="41783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6" y="1524000"/>
            <a:ext cx="310568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"/>
    </mc:Choice>
    <mc:Fallback xmlns="">
      <p:transition spd="slow" advTm="3832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Lots of Fun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3286073" cy="4937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4495800" cy="51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"/>
    </mc:Choice>
    <mc:Fallback xmlns="">
      <p:transition spd="slow" advTm="414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91550" cy="99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Drive 4 UR Community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305800" cy="4937125"/>
          </a:xfrm>
        </p:spPr>
      </p:pic>
    </p:spTree>
    <p:extLst>
      <p:ext uri="{BB962C8B-B14F-4D97-AF65-F5344CB8AC3E}">
        <p14:creationId xmlns:p14="http://schemas.microsoft.com/office/powerpoint/2010/main" val="24834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"/>
    </mc:Choice>
    <mc:Fallback xmlns="">
      <p:transition spd="slow" advTm="269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3286073" cy="4937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71600"/>
            <a:ext cx="4419600" cy="5100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76200"/>
            <a:ext cx="6324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More Games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"/>
    </mc:Choice>
    <mc:Fallback xmlns="">
      <p:transition spd="slow" advTm="409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	Kids loved the Teacher Toss Game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" y="1298575"/>
            <a:ext cx="7405687" cy="4937125"/>
          </a:xfrm>
        </p:spPr>
      </p:pic>
    </p:spTree>
    <p:extLst>
      <p:ext uri="{BB962C8B-B14F-4D97-AF65-F5344CB8AC3E}">
        <p14:creationId xmlns:p14="http://schemas.microsoft.com/office/powerpoint/2010/main" val="2708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"/>
    </mc:Choice>
    <mc:Fallback xmlns="">
      <p:transition spd="slow" advTm="4228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97" y="1506075"/>
            <a:ext cx="3009207" cy="4522124"/>
          </a:xfrm>
        </p:spPr>
      </p:pic>
    </p:spTree>
    <p:extLst>
      <p:ext uri="{BB962C8B-B14F-4D97-AF65-F5344CB8AC3E}">
        <p14:creationId xmlns:p14="http://schemas.microsoft.com/office/powerpoint/2010/main" val="3467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"/>
    </mc:Choice>
    <mc:Fallback xmlns="">
      <p:transition spd="slow" advTm="366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More Fun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8575"/>
            <a:ext cx="4495801" cy="4937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"/>
    </mc:Choice>
    <mc:Fallback xmlns="">
      <p:transition spd="slow" advTm="413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		Cotton Candy &amp; Popcorn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4191000" cy="49371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810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"/>
    </mc:Choice>
    <mc:Fallback xmlns="">
      <p:transition spd="slow" advTm="3774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Linda &amp; Grandkids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" y="1371600"/>
            <a:ext cx="3392680" cy="4937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32" y="838200"/>
            <a:ext cx="44444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"/>
    </mc:Choice>
    <mc:Fallback xmlns="">
      <p:transition spd="slow" advTm="388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Sophmore</a:t>
            </a:r>
            <a:r>
              <a:rPr lang="en-US" dirty="0" smtClean="0"/>
              <a:t> Class selling Pumpkins and Mums?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415805" cy="4568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5791200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or teachers?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7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"/>
    </mc:Choice>
    <mc:Fallback xmlns="">
      <p:transition spd="slow" advTm="4734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Outside Fun – Hay maze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286073" cy="49371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5334000" cy="51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"/>
    </mc:Choice>
    <mc:Fallback xmlns="">
      <p:transition spd="slow" advTm="5012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	Thank you Ford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101417" cy="4787900"/>
          </a:xfrm>
        </p:spPr>
      </p:pic>
      <p:sp>
        <p:nvSpPr>
          <p:cNvPr id="3" name="Rectangle 2"/>
          <p:cNvSpPr/>
          <p:nvPr/>
        </p:nvSpPr>
        <p:spPr>
          <a:xfrm rot="20528846">
            <a:off x="1813509" y="2282221"/>
            <a:ext cx="5106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200 Test Drives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7"/>
    </mc:Choice>
    <mc:Fallback xmlns="">
      <p:transition spd="slow" advTm="574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91550" cy="10668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  Thank you Graham Ford of Mansfield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4" y="1298575"/>
            <a:ext cx="6582833" cy="4937125"/>
          </a:xfrm>
        </p:spPr>
      </p:pic>
      <p:sp>
        <p:nvSpPr>
          <p:cNvPr id="3" name="Rectangle 2"/>
          <p:cNvSpPr/>
          <p:nvPr/>
        </p:nvSpPr>
        <p:spPr>
          <a:xfrm>
            <a:off x="1371600" y="1447800"/>
            <a:ext cx="6781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 received $4000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8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"/>
    </mc:Choice>
    <mc:Fallback xmlns="">
      <p:transition spd="slow" advTm="546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/>
              <a:t>	Drive 4 UR Community 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" y="1508154"/>
            <a:ext cx="7381702" cy="4517967"/>
          </a:xfrm>
        </p:spPr>
      </p:pic>
    </p:spTree>
    <p:extLst>
      <p:ext uri="{BB962C8B-B14F-4D97-AF65-F5344CB8AC3E}">
        <p14:creationId xmlns:p14="http://schemas.microsoft.com/office/powerpoint/2010/main" val="29228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Funds Raised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lvl="2"/>
            <a:r>
              <a:rPr lang="en-US" sz="9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$10,000</a:t>
            </a:r>
          </a:p>
          <a:p>
            <a:pPr lvl="2"/>
            <a:endParaRPr lang="en-US" sz="7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2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$5000 – Technology</a:t>
            </a:r>
          </a:p>
          <a:p>
            <a:pPr lvl="2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$5000- Classroom      		   		    Resources</a:t>
            </a:r>
          </a:p>
          <a:p>
            <a:pPr marL="914400" lvl="2" indent="0">
              <a:buNone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805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95">
        <p14:reveal/>
      </p:transition>
    </mc:Choice>
    <mc:Fallback xmlns="">
      <p:transition spd="slow" advTm="71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 smtClean="0"/>
              <a:t>    Graham Ford of Mansfield’s Crew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1" y="2513994"/>
            <a:ext cx="3345873" cy="2506287"/>
          </a:xfrm>
        </p:spPr>
      </p:pic>
    </p:spTree>
    <p:extLst>
      <p:ext uri="{BB962C8B-B14F-4D97-AF65-F5344CB8AC3E}">
        <p14:creationId xmlns:p14="http://schemas.microsoft.com/office/powerpoint/2010/main" val="30848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"/>
    </mc:Choice>
    <mc:Fallback xmlns="">
      <p:transition spd="slow" advTm="346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			Pinewood Derby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4" y="2031855"/>
            <a:ext cx="4626033" cy="3470564"/>
          </a:xfrm>
        </p:spPr>
      </p:pic>
    </p:spTree>
    <p:extLst>
      <p:ext uri="{BB962C8B-B14F-4D97-AF65-F5344CB8AC3E}">
        <p14:creationId xmlns:p14="http://schemas.microsoft.com/office/powerpoint/2010/main" val="25618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"/>
    </mc:Choice>
    <mc:Fallback xmlns="">
      <p:transition spd="slow" advTm="292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Pinewood Derby Weigh 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4572001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62200"/>
            <a:ext cx="3886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"/>
    </mc:Choice>
    <mc:Fallback xmlns=""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596</TotalTime>
  <Words>158</Words>
  <Application>Microsoft Office PowerPoint</Application>
  <PresentationFormat>On-screen Show (4:3)</PresentationFormat>
  <Paragraphs>81</Paragraphs>
  <Slides>60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Candara</vt:lpstr>
      <vt:lpstr>Tahoma</vt:lpstr>
      <vt:lpstr>Tunga</vt:lpstr>
      <vt:lpstr>Soho</vt:lpstr>
      <vt:lpstr>2014 - MCS Fall Festival</vt:lpstr>
      <vt:lpstr>Saturday, September  20th        5AM</vt:lpstr>
      <vt:lpstr>      Drive 4 Ur Community </vt:lpstr>
      <vt:lpstr>    Drive 4 Ur Community</vt:lpstr>
      <vt:lpstr>  Drive 4 UR Community</vt:lpstr>
      <vt:lpstr> Drive 4 UR Community </vt:lpstr>
      <vt:lpstr>    Graham Ford of Mansfield’s Crew</vt:lpstr>
      <vt:lpstr>   Pinewood Derby</vt:lpstr>
      <vt:lpstr>  Pinewood Derby Weigh In</vt:lpstr>
      <vt:lpstr>Pinewood Derby Volunteers</vt:lpstr>
      <vt:lpstr>  Pinewood Derby</vt:lpstr>
      <vt:lpstr> Pinewood Derby Competition</vt:lpstr>
      <vt:lpstr>  Pinewood Derby racers</vt:lpstr>
      <vt:lpstr>             Pinewood Derby Race</vt:lpstr>
      <vt:lpstr>    Get Ready  Get Set   Get Go</vt:lpstr>
      <vt:lpstr>Pinewood Race</vt:lpstr>
      <vt:lpstr>Pinewood Derby Fans</vt:lpstr>
      <vt:lpstr>   Race Fans</vt:lpstr>
      <vt:lpstr>  Pinewood Derby Fans</vt:lpstr>
      <vt:lpstr>Pinewood Derby Tech’s</vt:lpstr>
      <vt:lpstr>Derby Announcer – Scott Saunders</vt:lpstr>
      <vt:lpstr> Pinewood Derby Awards</vt:lpstr>
      <vt:lpstr>    Awards</vt:lpstr>
      <vt:lpstr>   Trophies</vt:lpstr>
      <vt:lpstr>   Trophies</vt:lpstr>
      <vt:lpstr>    Awards</vt:lpstr>
      <vt:lpstr>   Festival Volunteers</vt:lpstr>
      <vt:lpstr>       Festival bag filling day </vt:lpstr>
      <vt:lpstr>  Pancake Breakfast</vt:lpstr>
      <vt:lpstr>   Pancake Breakfast</vt:lpstr>
      <vt:lpstr>PowerPoint Presentation</vt:lpstr>
      <vt:lpstr>   Car Show</vt:lpstr>
      <vt:lpstr>Twins from Bellville brought their pink jeep</vt:lpstr>
      <vt:lpstr>     MCS Alumni </vt:lpstr>
      <vt:lpstr>   Mayberry Car</vt:lpstr>
      <vt:lpstr>   Mayberry Car</vt:lpstr>
      <vt:lpstr>     Student with Barney </vt:lpstr>
      <vt:lpstr>  Soap Box Derby Display by Brian Smith</vt:lpstr>
      <vt:lpstr>  The kids had fun looking at the Fire Truck!</vt:lpstr>
      <vt:lpstr>Corn Hole between students and Car show participants.</vt:lpstr>
      <vt:lpstr>  Starting the Ice Cream</vt:lpstr>
      <vt:lpstr>  Ice Cream &amp; Apple Dumplings</vt:lpstr>
      <vt:lpstr>   Food Tent</vt:lpstr>
      <vt:lpstr>   Lunch time</vt:lpstr>
      <vt:lpstr>  Taking Orders for Lunch</vt:lpstr>
      <vt:lpstr>   Carnival Tickets</vt:lpstr>
      <vt:lpstr>   Games &amp; Fun</vt:lpstr>
      <vt:lpstr>   Lots of Games</vt:lpstr>
      <vt:lpstr>   Lots of Fun</vt:lpstr>
      <vt:lpstr> </vt:lpstr>
      <vt:lpstr>  Kids loved the Teacher Toss Game</vt:lpstr>
      <vt:lpstr>      </vt:lpstr>
      <vt:lpstr>   More Fun</vt:lpstr>
      <vt:lpstr>    Cotton Candy &amp; Popcorn</vt:lpstr>
      <vt:lpstr>Linda &amp; Grandkids</vt:lpstr>
      <vt:lpstr>  Sophmore Class selling Pumpkins and Mums?</vt:lpstr>
      <vt:lpstr>  Outside Fun – Hay maze</vt:lpstr>
      <vt:lpstr>   Thank you Ford</vt:lpstr>
      <vt:lpstr>   Thank you Graham Ford of Mansfield</vt:lpstr>
      <vt:lpstr>Total Funds Raised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jboggs</dc:creator>
  <cp:lastModifiedBy>Lynda Pounds</cp:lastModifiedBy>
  <cp:revision>56</cp:revision>
  <dcterms:created xsi:type="dcterms:W3CDTF">2014-09-28T22:45:10Z</dcterms:created>
  <dcterms:modified xsi:type="dcterms:W3CDTF">2014-11-24T19:12:44Z</dcterms:modified>
</cp:coreProperties>
</file>