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1E1F27-8FEA-47CA-842F-0707CB672BD9}" type="datetimeFigureOut">
              <a:rPr lang="en-US" smtClean="0"/>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63168-F205-4178-A53B-4717D5AC5709}" type="slidenum">
              <a:rPr lang="en-US" smtClean="0"/>
              <a:t>‹#›</a:t>
            </a:fld>
            <a:endParaRPr lang="en-US"/>
          </a:p>
        </p:txBody>
      </p:sp>
    </p:spTree>
    <p:extLst>
      <p:ext uri="{BB962C8B-B14F-4D97-AF65-F5344CB8AC3E}">
        <p14:creationId xmlns:p14="http://schemas.microsoft.com/office/powerpoint/2010/main" val="1746214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1E1F27-8FEA-47CA-842F-0707CB672BD9}" type="datetimeFigureOut">
              <a:rPr lang="en-US" smtClean="0"/>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63168-F205-4178-A53B-4717D5AC5709}" type="slidenum">
              <a:rPr lang="en-US" smtClean="0"/>
              <a:t>‹#›</a:t>
            </a:fld>
            <a:endParaRPr lang="en-US"/>
          </a:p>
        </p:txBody>
      </p:sp>
    </p:spTree>
    <p:extLst>
      <p:ext uri="{BB962C8B-B14F-4D97-AF65-F5344CB8AC3E}">
        <p14:creationId xmlns:p14="http://schemas.microsoft.com/office/powerpoint/2010/main" val="954425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1E1F27-8FEA-47CA-842F-0707CB672BD9}" type="datetimeFigureOut">
              <a:rPr lang="en-US" smtClean="0"/>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63168-F205-4178-A53B-4717D5AC5709}" type="slidenum">
              <a:rPr lang="en-US" smtClean="0"/>
              <a:t>‹#›</a:t>
            </a:fld>
            <a:endParaRPr lang="en-US"/>
          </a:p>
        </p:txBody>
      </p:sp>
    </p:spTree>
    <p:extLst>
      <p:ext uri="{BB962C8B-B14F-4D97-AF65-F5344CB8AC3E}">
        <p14:creationId xmlns:p14="http://schemas.microsoft.com/office/powerpoint/2010/main" val="2903682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1E1F27-8FEA-47CA-842F-0707CB672BD9}" type="datetimeFigureOut">
              <a:rPr lang="en-US" smtClean="0"/>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63168-F205-4178-A53B-4717D5AC5709}" type="slidenum">
              <a:rPr lang="en-US" smtClean="0"/>
              <a:t>‹#›</a:t>
            </a:fld>
            <a:endParaRPr lang="en-US"/>
          </a:p>
        </p:txBody>
      </p:sp>
    </p:spTree>
    <p:extLst>
      <p:ext uri="{BB962C8B-B14F-4D97-AF65-F5344CB8AC3E}">
        <p14:creationId xmlns:p14="http://schemas.microsoft.com/office/powerpoint/2010/main" val="3525062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1E1F27-8FEA-47CA-842F-0707CB672BD9}" type="datetimeFigureOut">
              <a:rPr lang="en-US" smtClean="0"/>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63168-F205-4178-A53B-4717D5AC5709}" type="slidenum">
              <a:rPr lang="en-US" smtClean="0"/>
              <a:t>‹#›</a:t>
            </a:fld>
            <a:endParaRPr lang="en-US"/>
          </a:p>
        </p:txBody>
      </p:sp>
    </p:spTree>
    <p:extLst>
      <p:ext uri="{BB962C8B-B14F-4D97-AF65-F5344CB8AC3E}">
        <p14:creationId xmlns:p14="http://schemas.microsoft.com/office/powerpoint/2010/main" val="3065914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1E1F27-8FEA-47CA-842F-0707CB672BD9}" type="datetimeFigureOut">
              <a:rPr lang="en-US" smtClean="0"/>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463168-F205-4178-A53B-4717D5AC5709}" type="slidenum">
              <a:rPr lang="en-US" smtClean="0"/>
              <a:t>‹#›</a:t>
            </a:fld>
            <a:endParaRPr lang="en-US"/>
          </a:p>
        </p:txBody>
      </p:sp>
    </p:spTree>
    <p:extLst>
      <p:ext uri="{BB962C8B-B14F-4D97-AF65-F5344CB8AC3E}">
        <p14:creationId xmlns:p14="http://schemas.microsoft.com/office/powerpoint/2010/main" val="3316934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1E1F27-8FEA-47CA-842F-0707CB672BD9}" type="datetimeFigureOut">
              <a:rPr lang="en-US" smtClean="0"/>
              <a:t>8/25/2014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463168-F205-4178-A53B-4717D5AC5709}" type="slidenum">
              <a:rPr lang="en-US" smtClean="0"/>
              <a:t>‹#›</a:t>
            </a:fld>
            <a:endParaRPr lang="en-US"/>
          </a:p>
        </p:txBody>
      </p:sp>
    </p:spTree>
    <p:extLst>
      <p:ext uri="{BB962C8B-B14F-4D97-AF65-F5344CB8AC3E}">
        <p14:creationId xmlns:p14="http://schemas.microsoft.com/office/powerpoint/2010/main" val="657952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1E1F27-8FEA-47CA-842F-0707CB672BD9}" type="datetimeFigureOut">
              <a:rPr lang="en-US" smtClean="0"/>
              <a:t>8/25/2014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463168-F205-4178-A53B-4717D5AC5709}" type="slidenum">
              <a:rPr lang="en-US" smtClean="0"/>
              <a:t>‹#›</a:t>
            </a:fld>
            <a:endParaRPr lang="en-US"/>
          </a:p>
        </p:txBody>
      </p:sp>
    </p:spTree>
    <p:extLst>
      <p:ext uri="{BB962C8B-B14F-4D97-AF65-F5344CB8AC3E}">
        <p14:creationId xmlns:p14="http://schemas.microsoft.com/office/powerpoint/2010/main" val="3387201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1E1F27-8FEA-47CA-842F-0707CB672BD9}" type="datetimeFigureOut">
              <a:rPr lang="en-US" smtClean="0"/>
              <a:t>8/25/2014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463168-F205-4178-A53B-4717D5AC5709}" type="slidenum">
              <a:rPr lang="en-US" smtClean="0"/>
              <a:t>‹#›</a:t>
            </a:fld>
            <a:endParaRPr lang="en-US"/>
          </a:p>
        </p:txBody>
      </p:sp>
    </p:spTree>
    <p:extLst>
      <p:ext uri="{BB962C8B-B14F-4D97-AF65-F5344CB8AC3E}">
        <p14:creationId xmlns:p14="http://schemas.microsoft.com/office/powerpoint/2010/main" val="4205315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1E1F27-8FEA-47CA-842F-0707CB672BD9}" type="datetimeFigureOut">
              <a:rPr lang="en-US" smtClean="0"/>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463168-F205-4178-A53B-4717D5AC5709}" type="slidenum">
              <a:rPr lang="en-US" smtClean="0"/>
              <a:t>‹#›</a:t>
            </a:fld>
            <a:endParaRPr lang="en-US"/>
          </a:p>
        </p:txBody>
      </p:sp>
    </p:spTree>
    <p:extLst>
      <p:ext uri="{BB962C8B-B14F-4D97-AF65-F5344CB8AC3E}">
        <p14:creationId xmlns:p14="http://schemas.microsoft.com/office/powerpoint/2010/main" val="2521023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1E1F27-8FEA-47CA-842F-0707CB672BD9}" type="datetimeFigureOut">
              <a:rPr lang="en-US" smtClean="0"/>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463168-F205-4178-A53B-4717D5AC5709}" type="slidenum">
              <a:rPr lang="en-US" smtClean="0"/>
              <a:t>‹#›</a:t>
            </a:fld>
            <a:endParaRPr lang="en-US"/>
          </a:p>
        </p:txBody>
      </p:sp>
    </p:spTree>
    <p:extLst>
      <p:ext uri="{BB962C8B-B14F-4D97-AF65-F5344CB8AC3E}">
        <p14:creationId xmlns:p14="http://schemas.microsoft.com/office/powerpoint/2010/main" val="2830808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1E1F27-8FEA-47CA-842F-0707CB672BD9}" type="datetimeFigureOut">
              <a:rPr lang="en-US" smtClean="0"/>
              <a:t>8/25/2014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463168-F205-4178-A53B-4717D5AC5709}" type="slidenum">
              <a:rPr lang="en-US" smtClean="0"/>
              <a:t>‹#›</a:t>
            </a:fld>
            <a:endParaRPr lang="en-US"/>
          </a:p>
        </p:txBody>
      </p:sp>
    </p:spTree>
    <p:extLst>
      <p:ext uri="{BB962C8B-B14F-4D97-AF65-F5344CB8AC3E}">
        <p14:creationId xmlns:p14="http://schemas.microsoft.com/office/powerpoint/2010/main" val="2380915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MCS Parent Orientation</a:t>
            </a:r>
            <a:br>
              <a:rPr lang="en-US" dirty="0" smtClean="0"/>
            </a:br>
            <a:r>
              <a:rPr lang="en-US" sz="3200" dirty="0" smtClean="0"/>
              <a:t>2014-2015</a:t>
            </a:r>
            <a:endParaRPr lang="en-US" dirty="0"/>
          </a:p>
        </p:txBody>
      </p:sp>
      <p:sp>
        <p:nvSpPr>
          <p:cNvPr id="3" name="Subtitle 2"/>
          <p:cNvSpPr>
            <a:spLocks noGrp="1"/>
          </p:cNvSpPr>
          <p:nvPr>
            <p:ph type="subTitle" idx="1"/>
          </p:nvPr>
        </p:nvSpPr>
        <p:spPr/>
        <p:txBody>
          <a:bodyPr/>
          <a:lstStyle/>
          <a:p>
            <a:r>
              <a:rPr lang="en-US" dirty="0" smtClean="0">
                <a:solidFill>
                  <a:schemeClr val="tx1"/>
                </a:solidFill>
              </a:rPr>
              <a:t>Welcome to one of the Top 50 Christian High Schools in </a:t>
            </a:r>
            <a:r>
              <a:rPr lang="en-US" smtClean="0">
                <a:solidFill>
                  <a:schemeClr val="tx1"/>
                </a:solidFill>
              </a:rPr>
              <a:t>America as rated by </a:t>
            </a:r>
            <a:r>
              <a:rPr lang="en-US" dirty="0" smtClean="0">
                <a:solidFill>
                  <a:schemeClr val="tx1"/>
                </a:solidFill>
              </a:rPr>
              <a:t>BestSchools.org!</a:t>
            </a:r>
          </a:p>
        </p:txBody>
      </p:sp>
    </p:spTree>
    <p:extLst>
      <p:ext uri="{BB962C8B-B14F-4D97-AF65-F5344CB8AC3E}">
        <p14:creationId xmlns:p14="http://schemas.microsoft.com/office/powerpoint/2010/main" val="875284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Vision of MCS</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dirty="0" smtClean="0"/>
              <a:t>“To train future generations to live a life consistent with a Biblical worldview.”</a:t>
            </a:r>
            <a:endParaRPr lang="en-US" dirty="0"/>
          </a:p>
        </p:txBody>
      </p:sp>
    </p:spTree>
    <p:extLst>
      <p:ext uri="{BB962C8B-B14F-4D97-AF65-F5344CB8AC3E}">
        <p14:creationId xmlns:p14="http://schemas.microsoft.com/office/powerpoint/2010/main" val="833901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Changes Affecting MCS</a:t>
            </a:r>
            <a:endParaRPr lang="en-US" dirty="0"/>
          </a:p>
        </p:txBody>
      </p:sp>
      <p:sp>
        <p:nvSpPr>
          <p:cNvPr id="3" name="Content Placeholder 2"/>
          <p:cNvSpPr>
            <a:spLocks noGrp="1"/>
          </p:cNvSpPr>
          <p:nvPr>
            <p:ph idx="1"/>
          </p:nvPr>
        </p:nvSpPr>
        <p:spPr/>
        <p:txBody>
          <a:bodyPr/>
          <a:lstStyle/>
          <a:p>
            <a:r>
              <a:rPr lang="en-US" dirty="0" smtClean="0"/>
              <a:t>Graduation Requirements</a:t>
            </a:r>
          </a:p>
          <a:p>
            <a:pPr marL="0" indent="0">
              <a:buNone/>
            </a:pPr>
            <a:r>
              <a:rPr lang="en-US" dirty="0" smtClean="0"/>
              <a:t>	Ohio Graduation Tests (OGT) being replaced with “end of course exams.”  Current sophomores (2017) must still pass OGT to graduate.</a:t>
            </a:r>
          </a:p>
          <a:p>
            <a:pPr marL="0" indent="0">
              <a:buNone/>
            </a:pPr>
            <a:r>
              <a:rPr lang="en-US" dirty="0"/>
              <a:t>	</a:t>
            </a:r>
            <a:r>
              <a:rPr lang="en-US" dirty="0" smtClean="0"/>
              <a:t>MCS is exempt from the new “end of course exams” for the 2014-2015 school year.</a:t>
            </a:r>
            <a:endParaRPr lang="en-US" dirty="0"/>
          </a:p>
          <a:p>
            <a:pPr marL="0" indent="0">
              <a:buNone/>
            </a:pPr>
            <a:endParaRPr lang="en-US" dirty="0"/>
          </a:p>
        </p:txBody>
      </p:sp>
    </p:spTree>
    <p:extLst>
      <p:ext uri="{BB962C8B-B14F-4D97-AF65-F5344CB8AC3E}">
        <p14:creationId xmlns:p14="http://schemas.microsoft.com/office/powerpoint/2010/main" val="3845980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Changes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Learning Standards</a:t>
            </a:r>
          </a:p>
          <a:p>
            <a:pPr marL="0" indent="0">
              <a:buNone/>
            </a:pPr>
            <a:r>
              <a:rPr lang="en-US" dirty="0"/>
              <a:t>	</a:t>
            </a:r>
            <a:r>
              <a:rPr lang="en-US" dirty="0" smtClean="0"/>
              <a:t>New standards in Math and English are called Common Core.  MCS is not adopting the new standards, but we do need to know what content is taught at each grade level at other schools and what content is on the state mandated tests (OAA, OGT, ACT).</a:t>
            </a:r>
          </a:p>
          <a:p>
            <a:pPr marL="0" indent="0">
              <a:buNone/>
            </a:pPr>
            <a:r>
              <a:rPr lang="en-US" dirty="0"/>
              <a:t>	</a:t>
            </a:r>
            <a:r>
              <a:rPr lang="en-US" dirty="0" smtClean="0"/>
              <a:t>Our Christian values ultimately drive what we determine gets into our curriculum.  This is a fundamental difference in MCS and public schools.</a:t>
            </a:r>
            <a:endParaRPr lang="en-US" dirty="0"/>
          </a:p>
        </p:txBody>
      </p:sp>
    </p:spTree>
    <p:extLst>
      <p:ext uri="{BB962C8B-B14F-4D97-AF65-F5344CB8AC3E}">
        <p14:creationId xmlns:p14="http://schemas.microsoft.com/office/powerpoint/2010/main" val="2339357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Changes</a:t>
            </a:r>
            <a:endParaRPr lang="en-US" dirty="0"/>
          </a:p>
        </p:txBody>
      </p:sp>
      <p:sp>
        <p:nvSpPr>
          <p:cNvPr id="3" name="Content Placeholder 2"/>
          <p:cNvSpPr>
            <a:spLocks noGrp="1"/>
          </p:cNvSpPr>
          <p:nvPr>
            <p:ph idx="1"/>
          </p:nvPr>
        </p:nvSpPr>
        <p:spPr/>
        <p:txBody>
          <a:bodyPr/>
          <a:lstStyle/>
          <a:p>
            <a:r>
              <a:rPr lang="en-US" dirty="0" smtClean="0"/>
              <a:t>State Tests</a:t>
            </a:r>
          </a:p>
          <a:p>
            <a:pPr marL="0" indent="0">
              <a:buNone/>
            </a:pPr>
            <a:r>
              <a:rPr lang="en-US" dirty="0"/>
              <a:t>	</a:t>
            </a:r>
            <a:r>
              <a:rPr lang="en-US" dirty="0" smtClean="0"/>
              <a:t>New tests will be given this year replacing the Ohio Achievement Assessments (OAA) in grades 3-8.  Expected to be more difficult.</a:t>
            </a:r>
          </a:p>
          <a:p>
            <a:pPr marL="0" indent="0">
              <a:buNone/>
            </a:pPr>
            <a:r>
              <a:rPr lang="en-US" dirty="0"/>
              <a:t>	</a:t>
            </a:r>
            <a:r>
              <a:rPr lang="en-US" dirty="0" smtClean="0"/>
              <a:t>MCS will continue to administer these tests at applicable grade levels.</a:t>
            </a:r>
            <a:endParaRPr lang="en-US" dirty="0"/>
          </a:p>
        </p:txBody>
      </p:sp>
    </p:spTree>
    <p:extLst>
      <p:ext uri="{BB962C8B-B14F-4D97-AF65-F5344CB8AC3E}">
        <p14:creationId xmlns:p14="http://schemas.microsoft.com/office/powerpoint/2010/main" val="3380508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Changes</a:t>
            </a:r>
            <a:endParaRPr lang="en-US" dirty="0"/>
          </a:p>
        </p:txBody>
      </p:sp>
      <p:sp>
        <p:nvSpPr>
          <p:cNvPr id="3" name="Content Placeholder 2"/>
          <p:cNvSpPr>
            <a:spLocks noGrp="1"/>
          </p:cNvSpPr>
          <p:nvPr>
            <p:ph idx="1"/>
          </p:nvPr>
        </p:nvSpPr>
        <p:spPr/>
        <p:txBody>
          <a:bodyPr/>
          <a:lstStyle/>
          <a:p>
            <a:r>
              <a:rPr lang="en-US" dirty="0" smtClean="0"/>
              <a:t>Third Grade Reading Guarantee</a:t>
            </a:r>
          </a:p>
          <a:p>
            <a:pPr marL="0" indent="0">
              <a:buNone/>
            </a:pPr>
            <a:r>
              <a:rPr lang="en-US" dirty="0"/>
              <a:t>	</a:t>
            </a:r>
            <a:r>
              <a:rPr lang="en-US" dirty="0" smtClean="0"/>
              <a:t>Passing score for the reading assessment in third grade has increased.  This does apply to MCS in the third grade and has for several years.</a:t>
            </a:r>
            <a:endParaRPr lang="en-US" dirty="0"/>
          </a:p>
        </p:txBody>
      </p:sp>
    </p:spTree>
    <p:extLst>
      <p:ext uri="{BB962C8B-B14F-4D97-AF65-F5344CB8AC3E}">
        <p14:creationId xmlns:p14="http://schemas.microsoft.com/office/powerpoint/2010/main" val="3781470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Changes</a:t>
            </a:r>
            <a:endParaRPr lang="en-US" dirty="0"/>
          </a:p>
        </p:txBody>
      </p:sp>
      <p:sp>
        <p:nvSpPr>
          <p:cNvPr id="3" name="Content Placeholder 2"/>
          <p:cNvSpPr>
            <a:spLocks noGrp="1"/>
          </p:cNvSpPr>
          <p:nvPr>
            <p:ph idx="1"/>
          </p:nvPr>
        </p:nvSpPr>
        <p:spPr/>
        <p:txBody>
          <a:bodyPr/>
          <a:lstStyle/>
          <a:p>
            <a:r>
              <a:rPr lang="en-US" dirty="0" smtClean="0"/>
              <a:t>School Schedules</a:t>
            </a:r>
          </a:p>
          <a:p>
            <a:pPr marL="0" indent="0">
              <a:buNone/>
            </a:pPr>
            <a:r>
              <a:rPr lang="en-US" dirty="0"/>
              <a:t>	</a:t>
            </a:r>
            <a:r>
              <a:rPr lang="en-US" dirty="0" smtClean="0"/>
              <a:t>Move from days to instructional hours this year.  Most schools have more hours than required.  No changes locally due to “negotiated agreements” that are in place (union contracts).  No changes yet for MCS to stay aligned for busing, athletics, vacations, etc. </a:t>
            </a:r>
            <a:endParaRPr lang="en-US" dirty="0"/>
          </a:p>
        </p:txBody>
      </p:sp>
    </p:spTree>
    <p:extLst>
      <p:ext uri="{BB962C8B-B14F-4D97-AF65-F5344CB8AC3E}">
        <p14:creationId xmlns:p14="http://schemas.microsoft.com/office/powerpoint/2010/main" val="3684413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Changes</a:t>
            </a:r>
            <a:endParaRPr lang="en-US" dirty="0"/>
          </a:p>
        </p:txBody>
      </p:sp>
      <p:sp>
        <p:nvSpPr>
          <p:cNvPr id="3" name="Content Placeholder 2"/>
          <p:cNvSpPr>
            <a:spLocks noGrp="1"/>
          </p:cNvSpPr>
          <p:nvPr>
            <p:ph idx="1"/>
          </p:nvPr>
        </p:nvSpPr>
        <p:spPr/>
        <p:txBody>
          <a:bodyPr>
            <a:normAutofit lnSpcReduction="10000"/>
          </a:bodyPr>
          <a:lstStyle/>
          <a:p>
            <a:r>
              <a:rPr lang="en-US" dirty="0" smtClean="0"/>
              <a:t>Report Cards</a:t>
            </a:r>
          </a:p>
          <a:p>
            <a:pPr marL="0" indent="0">
              <a:buNone/>
            </a:pPr>
            <a:r>
              <a:rPr lang="en-US" dirty="0"/>
              <a:t>	</a:t>
            </a:r>
            <a:r>
              <a:rPr lang="en-US" dirty="0" smtClean="0"/>
              <a:t>Public schools get report cards based on tests scores, graduation rates, attendance rates, etc.  These report cards do not apply to private schools like MCS.  </a:t>
            </a:r>
          </a:p>
          <a:p>
            <a:pPr marL="0" indent="0">
              <a:buNone/>
            </a:pPr>
            <a:r>
              <a:rPr lang="en-US" dirty="0"/>
              <a:t>	</a:t>
            </a:r>
            <a:r>
              <a:rPr lang="en-US" dirty="0" smtClean="0"/>
              <a:t>Our evaluation is done by ACSI and </a:t>
            </a:r>
            <a:r>
              <a:rPr lang="en-US" dirty="0" err="1" smtClean="0"/>
              <a:t>AdvancEd</a:t>
            </a:r>
            <a:r>
              <a:rPr lang="en-US" dirty="0" smtClean="0"/>
              <a:t> during an intense on-site analysis in the fall of 2015.  Your input will be essential to this process!  </a:t>
            </a:r>
            <a:endParaRPr lang="en-US" dirty="0"/>
          </a:p>
        </p:txBody>
      </p:sp>
    </p:spTree>
    <p:extLst>
      <p:ext uri="{BB962C8B-B14F-4D97-AF65-F5344CB8AC3E}">
        <p14:creationId xmlns:p14="http://schemas.microsoft.com/office/powerpoint/2010/main" val="980618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000" dirty="0" smtClean="0"/>
              <a:t>Thank you for choosing Mansfield Christian and for training future generations to live a life consistent with a Biblical worldview!</a:t>
            </a:r>
          </a:p>
          <a:p>
            <a:pPr marL="0" indent="0" algn="ctr">
              <a:buNone/>
            </a:pPr>
            <a:r>
              <a:rPr lang="en-US" sz="4000" dirty="0" smtClean="0"/>
              <a:t>Have a wonderful school year </a:t>
            </a:r>
          </a:p>
          <a:p>
            <a:pPr marL="0" indent="0" algn="ctr">
              <a:buNone/>
            </a:pPr>
            <a:r>
              <a:rPr lang="en-US" sz="4000" dirty="0"/>
              <a:t>a</a:t>
            </a:r>
            <a:r>
              <a:rPr lang="en-US" sz="4000" dirty="0" smtClean="0"/>
              <a:t>nd God bless you!</a:t>
            </a:r>
            <a:endParaRPr lang="en-US" sz="4000" dirty="0"/>
          </a:p>
        </p:txBody>
      </p:sp>
    </p:spTree>
    <p:extLst>
      <p:ext uri="{BB962C8B-B14F-4D97-AF65-F5344CB8AC3E}">
        <p14:creationId xmlns:p14="http://schemas.microsoft.com/office/powerpoint/2010/main" val="31358234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TotalTime>
  <Words>98</Words>
  <Application>Microsoft Office PowerPoint</Application>
  <PresentationFormat>On-screen Show (4:3)</PresentationFormat>
  <Paragraphs>31</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MCS Parent Orientation 2014-2015</vt:lpstr>
      <vt:lpstr>The Vision of MCS</vt:lpstr>
      <vt:lpstr>Education Changes Affecting MCS</vt:lpstr>
      <vt:lpstr>Education Changes</vt:lpstr>
      <vt:lpstr>Education Changes</vt:lpstr>
      <vt:lpstr>Education Changes</vt:lpstr>
      <vt:lpstr>Education Changes</vt:lpstr>
      <vt:lpstr>Education Changes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MCS Parent Orientation 2014-2015</dc:title>
  <dc:creator>Cy Smith</dc:creator>
  <cp:lastModifiedBy>Lynda Pounds</cp:lastModifiedBy>
  <cp:revision>9</cp:revision>
  <dcterms:created xsi:type="dcterms:W3CDTF">2014-08-11T17:54:12Z</dcterms:created>
  <dcterms:modified xsi:type="dcterms:W3CDTF">2014-08-25T18:48:26Z</dcterms:modified>
</cp:coreProperties>
</file>